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12" r:id="rId2"/>
    <p:sldId id="813" r:id="rId3"/>
    <p:sldId id="814" r:id="rId4"/>
    <p:sldId id="815" r:id="rId5"/>
    <p:sldId id="816" r:id="rId6"/>
    <p:sldId id="817" r:id="rId7"/>
    <p:sldId id="818" r:id="rId8"/>
    <p:sldId id="819" r:id="rId9"/>
    <p:sldId id="820" r:id="rId10"/>
    <p:sldId id="821" r:id="rId11"/>
    <p:sldId id="822" r:id="rId12"/>
    <p:sldId id="823" r:id="rId13"/>
    <p:sldId id="824" r:id="rId14"/>
    <p:sldId id="825" r:id="rId15"/>
    <p:sldId id="826" r:id="rId16"/>
    <p:sldId id="827" r:id="rId17"/>
    <p:sldId id="828" r:id="rId18"/>
    <p:sldId id="829" r:id="rId19"/>
    <p:sldId id="830" r:id="rId20"/>
    <p:sldId id="831" r:id="rId21"/>
    <p:sldId id="832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843" r:id="rId33"/>
    <p:sldId id="844" r:id="rId34"/>
    <p:sldId id="845" r:id="rId35"/>
    <p:sldId id="846" r:id="rId36"/>
    <p:sldId id="847" r:id="rId37"/>
    <p:sldId id="848" r:id="rId38"/>
    <p:sldId id="849" r:id="rId39"/>
    <p:sldId id="850" r:id="rId40"/>
    <p:sldId id="851" r:id="rId41"/>
    <p:sldId id="852" r:id="rId42"/>
    <p:sldId id="853" r:id="rId43"/>
    <p:sldId id="854" r:id="rId44"/>
    <p:sldId id="855" r:id="rId45"/>
    <p:sldId id="856" r:id="rId46"/>
    <p:sldId id="857" r:id="rId47"/>
    <p:sldId id="97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6C1-13D4-42E9-BB3E-7CE9D6E6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B1100-76D3-489D-980B-320E09AE0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E452-6A70-4313-886F-F411FC31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EAD41-50EA-42A5-B611-46B82114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30A1-43F2-4512-A32E-5DACA1A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5CEC-A324-4DD2-8358-7738AFA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2A722-9837-450B-AA59-EFE532D87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8726A-D9C4-4E64-A90D-0BCCE9F0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B5D4F-5D5D-4151-B8DD-65BBDDA8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B86D-BD25-4804-967B-A6D9AE63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80622-8FDD-40D5-B6C8-6269BC287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C385C-D876-4EFA-A939-BB62AE5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4D11-8860-4FF4-BB66-C48257EF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03EF-723C-4A65-9E48-1DA33130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1153F-6E31-4BFA-9DCA-6CAE335D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58F0-49B3-4A62-A87E-780B6444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9AB4-6919-44DB-95B2-724E6158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00CE-02FF-4505-B9CD-A014E9EFF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1BF42-9D56-4332-BBC3-56398A88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5A61-590B-42F7-B7BF-10494DF4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F90C-85F2-4099-8696-90CCFD4E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571E9-FB5E-4D56-B3B7-66BE0DCB1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993B6-A33D-4C98-8AAC-B0CFD8F0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3ADE-C83D-4C99-93C9-FF99F725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5DA28-295F-4594-B93D-471A9FB4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F63E-102B-471C-B0F6-CE698356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3B72-99EB-4ED7-A732-14E174B8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30A2E-FE42-43F1-B0DA-8E2879B05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DC64-8045-4EEF-94E2-AE2A79C4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3A018-00D4-4886-B428-3E91C574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A74A-07BD-4EA5-8479-82A13455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4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D2BA-89E9-4755-B0B7-E1FC48CA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1CF36-0803-4771-B744-0F2B0D12F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552F3-8DA8-41B3-B1C4-5292C3882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32360-B32D-4B63-89FE-8139C1CF9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5A661-F323-479C-84DA-BADE680E3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B98CE-3642-4AFC-A4AB-8E3AFD5A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290B4-83EA-4F07-9E84-DFAA9517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A82DF-0FA8-4EAD-8BC1-DF452A1D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6379-1FEC-4BD3-8CE1-DE22F34F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51CDB-3D5E-4726-94FC-C7281C29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41DC0-BD8C-416D-A977-A96AB6F5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F3A42-A755-4321-8B80-1408B00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8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7FAC7-21D8-4CCA-AC77-48D59D4E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AE8CA-39C8-4317-A5AA-66B47B7DC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56F1F-665C-4C9F-8407-DAA63409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C77C-FC3D-4B00-86C2-D687D9B1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8BC7-6286-40E8-AAAA-33C386FB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006B-5548-4AF2-AF17-66D2DFA1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052F4-9517-42BC-93E6-0068E57B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BC586-1FF5-495B-934B-A90B364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612B9-6413-41E5-85BA-2292BCC3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6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2A93-197F-4ABE-AAEB-70608799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EF780-1210-4785-8BFE-F2635FB60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4681C-607A-47D7-9187-8894827A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79244-A9DD-4E92-A367-474F94BD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4C46F-C532-4182-B25C-A30DE0E7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3C0E3-AAB7-40B5-83E4-F7374507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740E4-CC0B-443C-B27A-F44EE75E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9450F-90C9-40AA-88E5-65FA5DA3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FD7C-A512-429A-8DB4-B9C22D6D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98EF-9145-479D-935C-B4ECA1F84FA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08E45-8377-4C5D-AA55-5B4A3F777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191E0-C4B7-4275-A2B5-A66500E09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08166-A7F4-47F4-A615-5CAFF8F21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)">
            <a:extLst>
              <a:ext uri="{FF2B5EF4-FFF2-40B4-BE49-F238E27FC236}">
                <a16:creationId xmlns:a16="http://schemas.microsoft.com/office/drawing/2014/main" id="{E077066B-0063-4CDC-985B-30959A43F6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11FE40-8DBA-47C1-8614-0E0BE02AFA97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0)">
            <a:extLst>
              <a:ext uri="{FF2B5EF4-FFF2-40B4-BE49-F238E27FC236}">
                <a16:creationId xmlns:a16="http://schemas.microsoft.com/office/drawing/2014/main" id="{AD0FF0A2-15FC-43D1-9526-5FF3F0FAF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E9C0B-17BD-4A1E-8352-5AA24BA87870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99843-C3FB-41D9-9865-25D8D8214416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6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1)">
            <a:extLst>
              <a:ext uri="{FF2B5EF4-FFF2-40B4-BE49-F238E27FC236}">
                <a16:creationId xmlns:a16="http://schemas.microsoft.com/office/drawing/2014/main" id="{B609819D-9E58-4137-A081-F6CDB983C5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0CCE09-C422-4CC1-879E-A1BCFF58BA5D}"/>
              </a:ext>
            </a:extLst>
          </p:cNvPr>
          <p:cNvSpPr/>
          <p:nvPr/>
        </p:nvSpPr>
        <p:spPr>
          <a:xfrm>
            <a:off x="10562303" y="147484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FA649-4792-4469-A3CA-B8989A7CD45F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2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2)">
            <a:extLst>
              <a:ext uri="{FF2B5EF4-FFF2-40B4-BE49-F238E27FC236}">
                <a16:creationId xmlns:a16="http://schemas.microsoft.com/office/drawing/2014/main" id="{B3007866-CD80-429D-8938-2C3AB588D4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3619B2-97C4-4D06-A198-F39A15C34710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1ABBD-C098-4FF7-855B-6CDD04A03785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3)">
            <a:extLst>
              <a:ext uri="{FF2B5EF4-FFF2-40B4-BE49-F238E27FC236}">
                <a16:creationId xmlns:a16="http://schemas.microsoft.com/office/drawing/2014/main" id="{F5E01B9A-E00F-456C-A1E5-544DAECB8B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AF6A0-4306-4050-A006-52C9CF155DAB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0B79A-D382-4CA2-8020-81E790EFDBE1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3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4)">
            <a:extLst>
              <a:ext uri="{FF2B5EF4-FFF2-40B4-BE49-F238E27FC236}">
                <a16:creationId xmlns:a16="http://schemas.microsoft.com/office/drawing/2014/main" id="{01D6D6D6-CB89-460B-9AE7-DD0E0937F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F57486-FD42-4049-B4E7-CD7538AFCF8E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6DC4C-CCEC-4DB0-BC59-F766FAA9E28C}"/>
              </a:ext>
            </a:extLst>
          </p:cNvPr>
          <p:cNvSpPr/>
          <p:nvPr/>
        </p:nvSpPr>
        <p:spPr>
          <a:xfrm>
            <a:off x="10643420" y="6577781"/>
            <a:ext cx="1519084" cy="280219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4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5)">
            <a:extLst>
              <a:ext uri="{FF2B5EF4-FFF2-40B4-BE49-F238E27FC236}">
                <a16:creationId xmlns:a16="http://schemas.microsoft.com/office/drawing/2014/main" id="{AC037BA7-B9F9-4ED6-A615-E51FF4F038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814B6A-62A5-4D31-92B8-BD39FE68FF06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DF338-2D75-462C-B4EB-7550D6C7B4CE}"/>
              </a:ext>
            </a:extLst>
          </p:cNvPr>
          <p:cNvSpPr/>
          <p:nvPr/>
        </p:nvSpPr>
        <p:spPr>
          <a:xfrm>
            <a:off x="10643420" y="6651523"/>
            <a:ext cx="1519084" cy="206477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4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6)">
            <a:extLst>
              <a:ext uri="{FF2B5EF4-FFF2-40B4-BE49-F238E27FC236}">
                <a16:creationId xmlns:a16="http://schemas.microsoft.com/office/drawing/2014/main" id="{B3F5F9E5-8B7D-465C-B8F4-4560EBDE7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5E4545-6CC0-43F8-8A36-F3DDD6C36E6A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089AC-1CF8-4733-A798-23D38BCEC114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7)">
            <a:extLst>
              <a:ext uri="{FF2B5EF4-FFF2-40B4-BE49-F238E27FC236}">
                <a16:creationId xmlns:a16="http://schemas.microsoft.com/office/drawing/2014/main" id="{7A4FADAE-68E5-4EAF-8FCA-6548D49796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93A538-3556-4F2A-BBE2-CAF08D404FF3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A7793-1CA1-4D9A-AACA-20C69F6A86A7}"/>
              </a:ext>
            </a:extLst>
          </p:cNvPr>
          <p:cNvSpPr/>
          <p:nvPr/>
        </p:nvSpPr>
        <p:spPr>
          <a:xfrm>
            <a:off x="10643420" y="6592529"/>
            <a:ext cx="1519084" cy="26547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8)">
            <a:extLst>
              <a:ext uri="{FF2B5EF4-FFF2-40B4-BE49-F238E27FC236}">
                <a16:creationId xmlns:a16="http://schemas.microsoft.com/office/drawing/2014/main" id="{17F668C6-3A36-4CF5-B84A-0577E01F1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787E0-D49D-4CDF-9D84-21F354F412BF}"/>
              </a:ext>
            </a:extLst>
          </p:cNvPr>
          <p:cNvSpPr/>
          <p:nvPr/>
        </p:nvSpPr>
        <p:spPr>
          <a:xfrm>
            <a:off x="10672916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1D10C-3547-40A0-B993-23DF384AB50A}"/>
              </a:ext>
            </a:extLst>
          </p:cNvPr>
          <p:cNvSpPr/>
          <p:nvPr/>
        </p:nvSpPr>
        <p:spPr>
          <a:xfrm>
            <a:off x="0" y="6445045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19)">
            <a:extLst>
              <a:ext uri="{FF2B5EF4-FFF2-40B4-BE49-F238E27FC236}">
                <a16:creationId xmlns:a16="http://schemas.microsoft.com/office/drawing/2014/main" id="{FE6D7916-30A3-4CF5-BCA3-AF137E632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97D3F8-971D-470A-A5D4-42EE5386AB4C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D947E-E5BB-42D7-A50E-C94EA11F319D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)">
            <a:extLst>
              <a:ext uri="{FF2B5EF4-FFF2-40B4-BE49-F238E27FC236}">
                <a16:creationId xmlns:a16="http://schemas.microsoft.com/office/drawing/2014/main" id="{D189385E-E086-4BCA-A83F-9D8DBFE76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120B4F-9481-4198-910F-7E4398ECC729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7B054-948D-4380-BD9D-633A69093508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0)">
            <a:extLst>
              <a:ext uri="{FF2B5EF4-FFF2-40B4-BE49-F238E27FC236}">
                <a16:creationId xmlns:a16="http://schemas.microsoft.com/office/drawing/2014/main" id="{E0C96B2A-427B-4AC0-8FCD-25207F771B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533B3D-029A-43CB-A8D2-68C053D0F0A6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4FEFE1-4DA3-4C5B-AF3A-3D2ECF8B9EFC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1)">
            <a:extLst>
              <a:ext uri="{FF2B5EF4-FFF2-40B4-BE49-F238E27FC236}">
                <a16:creationId xmlns:a16="http://schemas.microsoft.com/office/drawing/2014/main" id="{F28B1EC0-7986-4CC2-A49B-2ACEAA97AC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A9D88A-B062-4963-8B23-C8A3F035C3C6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21869-0E30-4502-95FD-06536CE4CFA4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2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2)">
            <a:extLst>
              <a:ext uri="{FF2B5EF4-FFF2-40B4-BE49-F238E27FC236}">
                <a16:creationId xmlns:a16="http://schemas.microsoft.com/office/drawing/2014/main" id="{0644668F-3DBD-40BA-9134-A2917EFDAE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8D3F56-50EF-4E07-B4E3-1328ABCB8483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A6008-FF25-489A-A1B8-AF52B48ABB6B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9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3)">
            <a:extLst>
              <a:ext uri="{FF2B5EF4-FFF2-40B4-BE49-F238E27FC236}">
                <a16:creationId xmlns:a16="http://schemas.microsoft.com/office/drawing/2014/main" id="{CDDD26D3-096E-4359-BDDB-BDFCF0EB2B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25548-6192-4511-9307-C77B70E7B34C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0AF45-D6D8-4CF8-9118-7839457AFE75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7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4)">
            <a:extLst>
              <a:ext uri="{FF2B5EF4-FFF2-40B4-BE49-F238E27FC236}">
                <a16:creationId xmlns:a16="http://schemas.microsoft.com/office/drawing/2014/main" id="{326FBC5E-0944-4F80-BD33-94026BD50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38939B-52BE-4C51-8E94-0A293C29A38E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A77F4-8EFD-40A0-A080-6C7AEAC4CCC9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6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5)">
            <a:extLst>
              <a:ext uri="{FF2B5EF4-FFF2-40B4-BE49-F238E27FC236}">
                <a16:creationId xmlns:a16="http://schemas.microsoft.com/office/drawing/2014/main" id="{C0983DED-6060-493B-BD99-3CFCFE8801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5DD24E-8C7A-4FC2-830A-82DC0EACB38C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FDD0B-C56D-43DE-BEE8-E37E21309404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0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6)">
            <a:extLst>
              <a:ext uri="{FF2B5EF4-FFF2-40B4-BE49-F238E27FC236}">
                <a16:creationId xmlns:a16="http://schemas.microsoft.com/office/drawing/2014/main" id="{20195875-E9D5-4B5B-92FC-C337FB103E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FBDA70-4FB9-440E-B7F1-E3E9F0BD460A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FC601-CAD8-48BF-A36F-FAF3ED7BF12D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9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7)">
            <a:extLst>
              <a:ext uri="{FF2B5EF4-FFF2-40B4-BE49-F238E27FC236}">
                <a16:creationId xmlns:a16="http://schemas.microsoft.com/office/drawing/2014/main" id="{3F2E2282-00E2-4698-9E3C-7ED52EEF2E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185EEB-3DD5-4319-BBFA-AE07A543BEB7}"/>
              </a:ext>
            </a:extLst>
          </p:cNvPr>
          <p:cNvSpPr/>
          <p:nvPr/>
        </p:nvSpPr>
        <p:spPr>
          <a:xfrm>
            <a:off x="10672916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2E35E-80BC-4781-B226-E947AEB034EC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32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8)">
            <a:extLst>
              <a:ext uri="{FF2B5EF4-FFF2-40B4-BE49-F238E27FC236}">
                <a16:creationId xmlns:a16="http://schemas.microsoft.com/office/drawing/2014/main" id="{B871A98C-6152-43EC-AEBB-690FF80C2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94CD8A-B833-4A5B-A131-99642A49A721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2BDB87-3A47-482B-87D3-E3ADFEFC6F66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78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29)">
            <a:extLst>
              <a:ext uri="{FF2B5EF4-FFF2-40B4-BE49-F238E27FC236}">
                <a16:creationId xmlns:a16="http://schemas.microsoft.com/office/drawing/2014/main" id="{51BDE7F7-430D-4D43-9235-3ACA1A847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A71C8-2615-4DCB-9F73-71C90893C985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CCF8D7-FFCC-47F0-A0D9-2FA8B4182ACA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8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)">
            <a:extLst>
              <a:ext uri="{FF2B5EF4-FFF2-40B4-BE49-F238E27FC236}">
                <a16:creationId xmlns:a16="http://schemas.microsoft.com/office/drawing/2014/main" id="{7FC8A81D-4BEC-4F81-B3A0-BD8D33ADA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7BC4B-A2B4-444D-B34C-E0BE5052B14E}"/>
              </a:ext>
            </a:extLst>
          </p:cNvPr>
          <p:cNvSpPr/>
          <p:nvPr/>
        </p:nvSpPr>
        <p:spPr>
          <a:xfrm>
            <a:off x="0" y="6445045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7DE083-5BCA-4ACD-97BC-FD86D42B7179}"/>
              </a:ext>
            </a:extLst>
          </p:cNvPr>
          <p:cNvSpPr/>
          <p:nvPr/>
        </p:nvSpPr>
        <p:spPr>
          <a:xfrm>
            <a:off x="10672916" y="8849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55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0)">
            <a:extLst>
              <a:ext uri="{FF2B5EF4-FFF2-40B4-BE49-F238E27FC236}">
                <a16:creationId xmlns:a16="http://schemas.microsoft.com/office/drawing/2014/main" id="{02364075-7E6E-46F3-AB66-AFEFAFD4B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2AF26-4F0D-494E-B9F7-87B389396BD5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E77A6C-EF48-4D18-B7C4-6F6BD088FE28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09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1)">
            <a:extLst>
              <a:ext uri="{FF2B5EF4-FFF2-40B4-BE49-F238E27FC236}">
                <a16:creationId xmlns:a16="http://schemas.microsoft.com/office/drawing/2014/main" id="{176218B4-6158-4F90-8950-991D719B9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BC7F31-C5E4-4967-9CEA-72AD2026C572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C528F-B910-463D-9EEF-06C0876D6982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0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2)">
            <a:extLst>
              <a:ext uri="{FF2B5EF4-FFF2-40B4-BE49-F238E27FC236}">
                <a16:creationId xmlns:a16="http://schemas.microsoft.com/office/drawing/2014/main" id="{979A4FBC-52E6-4CEC-887A-8DC7E6C6F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EE3E5-B1BA-4CB8-A802-D4D9A7BA04C9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F797D-157B-4288-8083-B68C0C0528C1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3)">
            <a:extLst>
              <a:ext uri="{FF2B5EF4-FFF2-40B4-BE49-F238E27FC236}">
                <a16:creationId xmlns:a16="http://schemas.microsoft.com/office/drawing/2014/main" id="{46CD8629-1E8C-4D9C-87EA-15B644A1C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EFAF0-9BCE-493B-BA66-7A66E804644D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A672E9-3A5E-4E0B-9F66-9155470A7EDF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9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4)">
            <a:extLst>
              <a:ext uri="{FF2B5EF4-FFF2-40B4-BE49-F238E27FC236}">
                <a16:creationId xmlns:a16="http://schemas.microsoft.com/office/drawing/2014/main" id="{192E7483-EBF5-4F82-9F04-034AA940F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BA6F4-95FE-46CC-B3DE-00A145B934C5}"/>
              </a:ext>
            </a:extLst>
          </p:cNvPr>
          <p:cNvSpPr/>
          <p:nvPr/>
        </p:nvSpPr>
        <p:spPr>
          <a:xfrm>
            <a:off x="10672916" y="132735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D000E-F075-4932-9BDF-8C1D2C7711BA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9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5)">
            <a:extLst>
              <a:ext uri="{FF2B5EF4-FFF2-40B4-BE49-F238E27FC236}">
                <a16:creationId xmlns:a16="http://schemas.microsoft.com/office/drawing/2014/main" id="{615C506E-813D-40E3-B9E0-46DAE6CAF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2D507F-A2EB-4F2C-94F2-5376424FF7D6}"/>
              </a:ext>
            </a:extLst>
          </p:cNvPr>
          <p:cNvSpPr/>
          <p:nvPr/>
        </p:nvSpPr>
        <p:spPr>
          <a:xfrm>
            <a:off x="0" y="132736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0B8A9-E6AB-463C-AA65-8E95F479804E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B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6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6)">
            <a:extLst>
              <a:ext uri="{FF2B5EF4-FFF2-40B4-BE49-F238E27FC236}">
                <a16:creationId xmlns:a16="http://schemas.microsoft.com/office/drawing/2014/main" id="{7126A632-E371-4351-93C7-113833352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D07C41-9F56-462F-846B-565B95DA6E08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1D9F6-3713-49E7-A399-D19483A0B237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19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7)">
            <a:extLst>
              <a:ext uri="{FF2B5EF4-FFF2-40B4-BE49-F238E27FC236}">
                <a16:creationId xmlns:a16="http://schemas.microsoft.com/office/drawing/2014/main" id="{7ACEB64B-A167-4CAE-8099-EA7C2BD75C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DA723A-E89F-4E49-9BA8-FD1BE9826A51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95533-C1EC-4449-95BB-1E68842988D8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8)">
            <a:extLst>
              <a:ext uri="{FF2B5EF4-FFF2-40B4-BE49-F238E27FC236}">
                <a16:creationId xmlns:a16="http://schemas.microsoft.com/office/drawing/2014/main" id="{F428F675-EB50-42AC-87E8-4C56859CC3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6A9E77-5913-437B-8556-C1A3712D7301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B1D94-C0BB-42E7-B1EA-1AE78C92712D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72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39)">
            <a:extLst>
              <a:ext uri="{FF2B5EF4-FFF2-40B4-BE49-F238E27FC236}">
                <a16:creationId xmlns:a16="http://schemas.microsoft.com/office/drawing/2014/main" id="{84342A09-A70D-4AE5-B39F-DFC12CE73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36778D-C6C5-4FFD-AC67-34314FF5AF72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C6BA5-5FB9-4CA7-BA24-91711434DF86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)">
            <a:extLst>
              <a:ext uri="{FF2B5EF4-FFF2-40B4-BE49-F238E27FC236}">
                <a16:creationId xmlns:a16="http://schemas.microsoft.com/office/drawing/2014/main" id="{9FA28E94-246E-4029-97FF-4B4B510B88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690D1-0FBF-4E60-92DB-D4CB2A353089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72743-54D5-43A1-B38E-9D400F2463AE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0)">
            <a:extLst>
              <a:ext uri="{FF2B5EF4-FFF2-40B4-BE49-F238E27FC236}">
                <a16:creationId xmlns:a16="http://schemas.microsoft.com/office/drawing/2014/main" id="{B59F4FA3-FCF2-41F5-AF7A-9941439F14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C9A205-3EA8-4BE7-8D67-FEE27F25CDE0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720DF-68DC-46E8-A7AA-E2E84492E96E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19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1)">
            <a:extLst>
              <a:ext uri="{FF2B5EF4-FFF2-40B4-BE49-F238E27FC236}">
                <a16:creationId xmlns:a16="http://schemas.microsoft.com/office/drawing/2014/main" id="{247BA8F6-7EDE-40EE-86CA-CAAC7C8758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71C39-ED4A-4AB3-B75A-04E040A6AEEB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5673F-FDC0-4294-8AF8-F65E29C504F2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4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2)">
            <a:extLst>
              <a:ext uri="{FF2B5EF4-FFF2-40B4-BE49-F238E27FC236}">
                <a16:creationId xmlns:a16="http://schemas.microsoft.com/office/drawing/2014/main" id="{0AD12E34-BDBD-43C3-83FC-52810150F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513D96-1511-46D0-9459-492061F589FF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3D9D6-B2FD-46F7-8A39-AC261B47ECEB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6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3)">
            <a:extLst>
              <a:ext uri="{FF2B5EF4-FFF2-40B4-BE49-F238E27FC236}">
                <a16:creationId xmlns:a16="http://schemas.microsoft.com/office/drawing/2014/main" id="{B3672AE1-A636-42CC-815A-CB55FB72D6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446037-DDD7-4E62-9527-600F9E37E428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B940C-EC2D-4EDF-9532-40EB566347B5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68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4)">
            <a:extLst>
              <a:ext uri="{FF2B5EF4-FFF2-40B4-BE49-F238E27FC236}">
                <a16:creationId xmlns:a16="http://schemas.microsoft.com/office/drawing/2014/main" id="{15582330-B1C3-45EC-9B29-B8AFCDB98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B3855-481C-49AA-A181-571585A97F71}"/>
              </a:ext>
            </a:extLst>
          </p:cNvPr>
          <p:cNvSpPr/>
          <p:nvPr/>
        </p:nvSpPr>
        <p:spPr>
          <a:xfrm>
            <a:off x="10672916" y="44245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9EB55-0326-4F7D-9402-27FE7F251FCE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14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5)">
            <a:extLst>
              <a:ext uri="{FF2B5EF4-FFF2-40B4-BE49-F238E27FC236}">
                <a16:creationId xmlns:a16="http://schemas.microsoft.com/office/drawing/2014/main" id="{7D58989D-E1EA-4D1A-9A41-7A2F1DE03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C4073-3A43-4631-AA1A-1B279DE578BE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D32BC-D190-426A-904B-7DE30FEF1971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2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46)">
            <a:extLst>
              <a:ext uri="{FF2B5EF4-FFF2-40B4-BE49-F238E27FC236}">
                <a16:creationId xmlns:a16="http://schemas.microsoft.com/office/drawing/2014/main" id="{284BFAA0-342A-43EC-831D-1DB22A4391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4DFE96-6F81-4AF0-9025-3922B1644D61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91F3-953A-4487-B5DB-74B0CD3EDAE8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2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7)">
            <a:extLst>
              <a:ext uri="{FF2B5EF4-FFF2-40B4-BE49-F238E27FC236}">
                <a16:creationId xmlns:a16="http://schemas.microsoft.com/office/drawing/2014/main" id="{1806271C-9CFC-49F2-A715-1BD4D3C94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A279F-D664-4F31-97E8-5AC927AA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0"/>
          <a:stretch/>
        </p:blipFill>
        <p:spPr>
          <a:xfrm>
            <a:off x="3727409" y="5218017"/>
            <a:ext cx="4737182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5)">
            <a:extLst>
              <a:ext uri="{FF2B5EF4-FFF2-40B4-BE49-F238E27FC236}">
                <a16:creationId xmlns:a16="http://schemas.microsoft.com/office/drawing/2014/main" id="{23253C0B-30C7-46A5-8B89-74A1DFC09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9B68D4-747C-4F2C-8BA5-FE46826F76F9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BF152-3EAC-4865-84BF-F7D949D534EF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6)">
            <a:extLst>
              <a:ext uri="{FF2B5EF4-FFF2-40B4-BE49-F238E27FC236}">
                <a16:creationId xmlns:a16="http://schemas.microsoft.com/office/drawing/2014/main" id="{8741962D-7B1E-4150-8C22-E421E63FD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56C35-873E-478E-B284-86A5AA6EBAEC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EEFB4-179E-4BBB-8F36-38DA3C6BDE6C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7)">
            <a:extLst>
              <a:ext uri="{FF2B5EF4-FFF2-40B4-BE49-F238E27FC236}">
                <a16:creationId xmlns:a16="http://schemas.microsoft.com/office/drawing/2014/main" id="{BE45EB39-D0B4-4E86-A5ED-CEBB92563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2AF82D-4C04-4714-BF9E-8B2E1B6216FE}"/>
              </a:ext>
            </a:extLst>
          </p:cNvPr>
          <p:cNvSpPr/>
          <p:nvPr/>
        </p:nvSpPr>
        <p:spPr>
          <a:xfrm>
            <a:off x="10672916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7F3A24-F8DB-4796-97D7-AB5B525DA640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8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8)">
            <a:extLst>
              <a:ext uri="{FF2B5EF4-FFF2-40B4-BE49-F238E27FC236}">
                <a16:creationId xmlns:a16="http://schemas.microsoft.com/office/drawing/2014/main" id="{13999526-4A5D-4EBB-967B-A5733890F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00D3F8-F8A0-4F2E-90AF-A00746A48CC6}"/>
              </a:ext>
            </a:extLst>
          </p:cNvPr>
          <p:cNvSpPr/>
          <p:nvPr/>
        </p:nvSpPr>
        <p:spPr>
          <a:xfrm>
            <a:off x="0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EA431-CF03-40E0-AF3D-315DB0D8FF98}"/>
              </a:ext>
            </a:extLst>
          </p:cNvPr>
          <p:cNvSpPr/>
          <p:nvPr/>
        </p:nvSpPr>
        <p:spPr>
          <a:xfrm>
            <a:off x="10643420" y="6445045"/>
            <a:ext cx="1519084" cy="412955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0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(9)">
            <a:extLst>
              <a:ext uri="{FF2B5EF4-FFF2-40B4-BE49-F238E27FC236}">
                <a16:creationId xmlns:a16="http://schemas.microsoft.com/office/drawing/2014/main" id="{C101B734-51A0-4E54-A3F5-D32C0B4159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1A454D-E740-431A-AA6C-E41FC2BA37CA}"/>
              </a:ext>
            </a:extLst>
          </p:cNvPr>
          <p:cNvSpPr/>
          <p:nvPr/>
        </p:nvSpPr>
        <p:spPr>
          <a:xfrm>
            <a:off x="10559845" y="0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EEB9F-DA07-4186-BB37-4856F78ABF8A}"/>
              </a:ext>
            </a:extLst>
          </p:cNvPr>
          <p:cNvSpPr/>
          <p:nvPr/>
        </p:nvSpPr>
        <p:spPr>
          <a:xfrm>
            <a:off x="0" y="6443457"/>
            <a:ext cx="1519084" cy="412955"/>
          </a:xfrm>
          <a:prstGeom prst="rect">
            <a:avLst/>
          </a:prstGeom>
          <a:solidFill>
            <a:srgbClr val="0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8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4DBDF7-5BC3-4EE8-B19B-4934EA9484AF}"/>
</file>

<file path=customXml/itemProps2.xml><?xml version="1.0" encoding="utf-8"?>
<ds:datastoreItem xmlns:ds="http://schemas.openxmlformats.org/officeDocument/2006/customXml" ds:itemID="{61BEBC49-1D57-46C0-80A2-056CE39153CD}"/>
</file>

<file path=customXml/itemProps3.xml><?xml version="1.0" encoding="utf-8"?>
<ds:datastoreItem xmlns:ds="http://schemas.openxmlformats.org/officeDocument/2006/customXml" ds:itemID="{A26C668F-66F2-44DC-A3A7-26AEFBFEBE6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2</cp:revision>
  <dcterms:created xsi:type="dcterms:W3CDTF">2019-09-27T06:42:25Z</dcterms:created>
  <dcterms:modified xsi:type="dcterms:W3CDTF">2019-09-27T09:13:37Z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